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 varScale="1">
        <p:scale>
          <a:sx n="53" d="100"/>
          <a:sy n="53" d="100"/>
        </p:scale>
        <p:origin x="782" y="62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3006076"/>
            <a:ext cx="7099477" cy="1651811"/>
            <a:chOff x="306202" y="2782295"/>
            <a:chExt cx="8083447" cy="1651811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26220"/>
              <a:ext cx="808344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 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 </a:t>
              </a: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5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階会議室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会場での対面式）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782295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20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日（木）</a:t>
              </a:r>
              <a:endParaRPr lang="en-US" altLang="ja-JP" sz="2000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52" name="正方形/長方形 51"/>
          <p:cNvSpPr/>
          <p:nvPr/>
        </p:nvSpPr>
        <p:spPr bwMode="white">
          <a:xfrm>
            <a:off x="239103" y="1171549"/>
            <a:ext cx="7091149" cy="1095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首都圏バイヤーマッチング商談会</a:t>
            </a:r>
            <a:endParaRPr lang="ja-JP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pic>
        <p:nvPicPr>
          <p:cNvPr id="10" name="図 9" descr="テキスト, テーブル&#10;&#10;中程度の精度で自動的に生成された説明">
            <a:extLst>
              <a:ext uri="{FF2B5EF4-FFF2-40B4-BE49-F238E27FC236}">
                <a16:creationId xmlns:a16="http://schemas.microsoft.com/office/drawing/2014/main" id="{77B4B282-B356-59A9-2DA2-E729DA90E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" y="7829276"/>
            <a:ext cx="7542262" cy="281206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7134CBB-4706-E0FE-36C7-8851EBC14759}"/>
              </a:ext>
            </a:extLst>
          </p:cNvPr>
          <p:cNvGrpSpPr/>
          <p:nvPr/>
        </p:nvGrpSpPr>
        <p:grpSpPr>
          <a:xfrm>
            <a:off x="373745" y="1005481"/>
            <a:ext cx="7042178" cy="1836854"/>
            <a:chOff x="158315" y="699239"/>
            <a:chExt cx="7347013" cy="1788595"/>
          </a:xfrm>
        </p:grpSpPr>
        <p:sp>
          <p:nvSpPr>
            <p:cNvPr id="12" name="平行四辺形 2">
              <a:extLst>
                <a:ext uri="{FF2B5EF4-FFF2-40B4-BE49-F238E27FC236}">
                  <a16:creationId xmlns:a16="http://schemas.microsoft.com/office/drawing/2014/main" id="{8197E367-AED7-109F-91A8-613DD40FFC4B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3200" b="1" dirty="0"/>
                <a:t>首都圏バイヤーマッチング商談会</a:t>
              </a:r>
              <a:endParaRPr kumimoji="1" lang="en-US" altLang="ja-JP" sz="3200" b="1" dirty="0"/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2400" b="1" dirty="0"/>
                <a:t>食品・雑貨バイヤーとの商談会！</a:t>
              </a:r>
              <a:endParaRPr kumimoji="1" lang="en-US" altLang="ja-JP" sz="2400" b="1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C8F3F0D-0ABD-045E-2A0B-0C00E32F5160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+mn-ea"/>
              </a:endParaRPr>
            </a:p>
          </p:txBody>
        </p:sp>
      </p:grp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5CEE1D7B-8D24-CEF0-E337-D4F3819F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274" y="114470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DDEE664-65C5-2972-EC64-B726863EA7A4}"/>
              </a:ext>
            </a:extLst>
          </p:cNvPr>
          <p:cNvCxnSpPr/>
          <p:nvPr/>
        </p:nvCxnSpPr>
        <p:spPr>
          <a:xfrm>
            <a:off x="635239" y="1304672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98EE3BA-BD4B-6982-8331-48DED754A3E6}"/>
              </a:ext>
            </a:extLst>
          </p:cNvPr>
          <p:cNvCxnSpPr/>
          <p:nvPr/>
        </p:nvCxnSpPr>
        <p:spPr>
          <a:xfrm>
            <a:off x="663389" y="2614037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23" y="6424206"/>
            <a:ext cx="7099477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</a:t>
            </a:r>
            <a:endParaRPr lang="en-US" altLang="ja-JP" sz="1600" b="1" dirty="0">
              <a:solidFill>
                <a:schemeClr val="accent5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①各地商工会議所　会員企業　　　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  <a:endParaRPr lang="en-US" altLang="ja-JP" sz="14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②上記以外の企業　　　　　　　　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11,000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19" y="4629621"/>
            <a:ext cx="709947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endParaRPr lang="en-US" altLang="ja-JP" sz="20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4593648" y="2869175"/>
            <a:ext cx="1819588" cy="12361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EFA3024-32B5-87EE-1321-682A837F89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0" t="27884" r="25641" b="25854"/>
          <a:stretch/>
        </p:blipFill>
        <p:spPr bwMode="auto">
          <a:xfrm>
            <a:off x="5629177" y="3802756"/>
            <a:ext cx="1646211" cy="1159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60352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●エントリーシートの情報をもとに、皆様の商品情報をまとめた電子ブックを作成して参加バイヤーへ配布させて頂きます（作成費等はかかりません）。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776270"/>
              </p:ext>
            </p:extLst>
          </p:nvPr>
        </p:nvGraphicFramePr>
        <p:xfrm>
          <a:off x="117239" y="759231"/>
          <a:ext cx="7347194" cy="2826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（木）１０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/>
                        <a:t>①申込書及びエントリーシート（</a:t>
                      </a:r>
                      <a:r>
                        <a:rPr lang="en-US" altLang="ja-JP" sz="1200" dirty="0"/>
                        <a:t>ES</a:t>
                      </a:r>
                      <a:r>
                        <a:rPr lang="ja-JP" altLang="en-US" sz="1200" dirty="0"/>
                        <a:t>）に必要事項を記入の上お申し込みください。</a:t>
                      </a:r>
                      <a:br>
                        <a:rPr lang="ja-JP" altLang="en-US" sz="1200" dirty="0"/>
                      </a:br>
                      <a:r>
                        <a:rPr lang="ja-JP" altLang="en-US" sz="1200" dirty="0"/>
                        <a:t>　</a:t>
                      </a:r>
                      <a:r>
                        <a:rPr lang="en-US" altLang="ja-JP" sz="1200" dirty="0"/>
                        <a:t>※ES</a:t>
                      </a:r>
                      <a:r>
                        <a:rPr lang="ja-JP" altLang="en-US" sz="1200" dirty="0"/>
                        <a:t>は</a:t>
                      </a:r>
                      <a:r>
                        <a:rPr lang="en-US" altLang="ja-JP" sz="1200" dirty="0"/>
                        <a:t>1</a:t>
                      </a:r>
                      <a:r>
                        <a:rPr lang="ja-JP" altLang="en-US" sz="1200" dirty="0"/>
                        <a:t>社３枚までご提出いただけます。（１枚につき１商品掲載可）</a:t>
                      </a:r>
                      <a:br>
                        <a:rPr lang="ja-JP" altLang="en-US" sz="1200" dirty="0"/>
                      </a:br>
                      <a:r>
                        <a:rPr lang="ja-JP" altLang="en-US" sz="1200" dirty="0"/>
                        <a:t>②</a:t>
                      </a:r>
                      <a:r>
                        <a:rPr lang="en-US" altLang="ja-JP" sz="1200" dirty="0"/>
                        <a:t>ES</a:t>
                      </a:r>
                      <a:r>
                        <a:rPr lang="ja-JP" altLang="en-US" sz="1200" dirty="0"/>
                        <a:t>の情報を元に、バイヤーが当日商談を希望する企業を選定します。</a:t>
                      </a:r>
                      <a:br>
                        <a:rPr lang="ja-JP" altLang="en-US" sz="1200" dirty="0"/>
                      </a:br>
                      <a:r>
                        <a:rPr lang="ja-JP" altLang="en-US" sz="1200" dirty="0"/>
                        <a:t>　バイヤーによる選定後、開催日の</a:t>
                      </a:r>
                      <a:r>
                        <a:rPr lang="en-US" altLang="ja-JP" sz="1200" dirty="0"/>
                        <a:t>2</a:t>
                      </a:r>
                      <a:r>
                        <a:rPr lang="ja-JP" altLang="en-US" sz="1200"/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２０２４年４月２６日（金）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エントリーシート請求〆切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3879010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3588514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申込先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76324"/>
              </p:ext>
            </p:extLst>
          </p:nvPr>
        </p:nvGraphicFramePr>
        <p:xfrm>
          <a:off x="109644" y="4225208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22507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27B5B5-F11C-366B-A74B-ABD5F857698F}"/>
              </a:ext>
            </a:extLst>
          </p:cNvPr>
          <p:cNvSpPr/>
          <p:nvPr/>
        </p:nvSpPr>
        <p:spPr>
          <a:xfrm>
            <a:off x="193441" y="10023129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＜申込み先＞高崎商工会議所　経営支援課（担当：高橋・佐藤）  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　　　　　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： 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027-361-5171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E-mail: keieishien@takasakicci.or.jp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bizkoryu@tokyo-cci.or.jp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1877</TotalTime>
  <Words>859</Words>
  <Application>Microsoft Office PowerPoint</Application>
  <PresentationFormat>ユーザー設定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yu-takahashi</cp:lastModifiedBy>
  <cp:revision>330</cp:revision>
  <cp:lastPrinted>2023-07-24T03:53:34Z</cp:lastPrinted>
  <dcterms:created xsi:type="dcterms:W3CDTF">2019-10-15T07:51:00Z</dcterms:created>
  <dcterms:modified xsi:type="dcterms:W3CDTF">2024-04-03T09:46:50Z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