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0" r:id="rId1"/>
  </p:sldMasterIdLst>
  <p:notesMasterIdLst>
    <p:notesMasterId r:id="rId3"/>
  </p:notesMasterIdLst>
  <p:sldIdLst>
    <p:sldId id="258" r:id="rId2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C4D8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96115" autoAdjust="0"/>
  </p:normalViewPr>
  <p:slideViewPr>
    <p:cSldViewPr snapToGrid="0">
      <p:cViewPr varScale="1">
        <p:scale>
          <a:sx n="72" d="100"/>
          <a:sy n="72" d="100"/>
        </p:scale>
        <p:origin x="145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847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21280556-1224-49FE-8616-93F4E7980FF9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9"/>
            <a:ext cx="5445125" cy="3913187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94C9BD8C-D32B-442D-B62F-8D1E7762DC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10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E89DF9-58D0-4707-86BB-12146E2EE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44EEDAA-6597-4C30-AAF0-2CDFF686D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72915F-DF4E-4E6B-9906-2C1D9801B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82A8-B3B0-41BD-98E1-55F2F2D2244C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5739BE-CF57-4BD5-A71E-16F126F5B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8C4057-E9A7-43A4-A344-8B723890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23F8-91F7-4F1F-B921-19829DF49D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53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7F914E-C0D3-453B-BEE5-7BD8CEC7F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2A02D47-FEAB-4604-A912-CC2C28E54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126ADA-CE67-4E92-BDF7-D41D5DA7D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82A8-B3B0-41BD-98E1-55F2F2D2244C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8E0F61-1D71-4AA7-9456-09544E178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996C74-43D3-4352-A6B8-7505DAE0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23F8-91F7-4F1F-B921-19829DF49D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25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DCBD26E-C559-4103-9F46-0331CC64F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95F0157-1F2B-452F-B157-E7923BB87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EE19D2-F779-47DF-91CC-77A5E0EBB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82A8-B3B0-41BD-98E1-55F2F2D2244C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4204DF-51F0-4CD2-87A9-490E7D8EE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F9DAA4-01D4-4962-B0FD-48B642F6A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23F8-91F7-4F1F-B921-19829DF49D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365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33EACF-5958-44F9-9041-D7900B170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E9913F-E64E-4B7C-9DB2-45877A728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A5E278-AAAF-41ED-8237-4AE5FEEFA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82A8-B3B0-41BD-98E1-55F2F2D2244C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4DFB2F-5FC7-466E-8B30-5FA662C9A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A17F04-D0E6-4AB7-B902-237B9460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23F8-91F7-4F1F-B921-19829DF49D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76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DC7AFE-AA89-44CB-AB2A-EFC2D87BA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52E3E6-B4F5-4555-B362-8FFCB3C5C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079C48-B653-4F7E-9CC2-750BCF548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82A8-B3B0-41BD-98E1-55F2F2D2244C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6EDC50-8824-44DF-B1FE-A95BA5297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DB1D25-9337-4798-9BD2-F0E279AD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23F8-91F7-4F1F-B921-19829DF49D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31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6C910A-18F1-46F8-82E5-F71AB14E6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8F33EF-1578-4E17-B98A-0EE3E6E7C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FFE7662-5584-4CFE-AB4E-7EDE7A2CD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EA97684-7065-4E20-93A3-2C5F1BF6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82A8-B3B0-41BD-98E1-55F2F2D2244C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1C20790-224B-46B9-8D18-6D533568C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BCDBE27-4466-419F-B873-795AB40A2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23F8-91F7-4F1F-B921-19829DF49D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16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7C3888-007E-4F39-9DDE-AEAAC83F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6733C6-6CC0-40F0-9B52-55155A565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B797AA-F7B2-41C7-84F7-B0B7F533F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A87DDFE-157A-4F16-8547-97D06C612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E470D9B-69A7-4497-94DB-EEEA42483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7CF835E-38BD-4CC2-AF7E-1D670EB1B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82A8-B3B0-41BD-98E1-55F2F2D2244C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C47BD76-D3FD-46D0-BD1E-0C0E7FCF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317C371-9E08-44FA-A4D0-695064CA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23F8-91F7-4F1F-B921-19829DF49D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60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0EAE9C-4B86-492B-8D05-5126E0E6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58C9FCA-F994-46EC-B003-EF973E141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82A8-B3B0-41BD-98E1-55F2F2D2244C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2715053-853C-400B-BC1E-6A027DBE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BE9738E-52E3-48BC-98AE-B50E147E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23F8-91F7-4F1F-B921-19829DF49D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50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34C00F8-FB35-4810-A7C6-14D930521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82A8-B3B0-41BD-98E1-55F2F2D2244C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42BDBBA-53DF-4EE9-BFED-27B1CE6C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439FBF-F61C-4B9C-8336-79FAC1FDB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23F8-91F7-4F1F-B921-19829DF49D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19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75554D-6B64-4DB6-BA28-5C9478A5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5FAC26-0390-4E71-84FF-1457A86F6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07E595E-B66F-40F1-A384-4D63AEB0D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92AA573-43D5-4E2D-92C3-0BD660C19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82A8-B3B0-41BD-98E1-55F2F2D2244C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8D2D48-1DE4-49FA-9E1F-F6AD9039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8B4790-BF9A-44A8-8663-53813B36F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23F8-91F7-4F1F-B921-19829DF49D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207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1F4A85-6519-4B23-99A3-11C54A56C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28C8D44-33D4-4422-8293-C45E15CBAF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4AB0307-E2AD-40FD-A9ED-84BA04BA6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1FE32A-19C7-4343-9B8C-2A59AF07F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82A8-B3B0-41BD-98E1-55F2F2D2244C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82E001-848E-4747-A3D7-F33D0F3C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73D79C-D03A-4637-84DD-1225E4DC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23F8-91F7-4F1F-B921-19829DF49D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85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6D2AAD0-2BA3-4E18-AA35-3AFD12CF7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94D88E-F84F-4847-9EAF-0BD59D9E0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26B11B-E23C-4A0E-A8F3-24DB2D059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D82A8-B3B0-41BD-98E1-55F2F2D2244C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8380EC-F73C-47D2-B640-E95384360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B8853A-128E-4977-BCEA-87413707D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A23F8-91F7-4F1F-B921-19829DF49D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4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1" r:id="rId1"/>
    <p:sldLayoutId id="2147484722" r:id="rId2"/>
    <p:sldLayoutId id="2147484723" r:id="rId3"/>
    <p:sldLayoutId id="2147484724" r:id="rId4"/>
    <p:sldLayoutId id="2147484725" r:id="rId5"/>
    <p:sldLayoutId id="2147484726" r:id="rId6"/>
    <p:sldLayoutId id="2147484727" r:id="rId7"/>
    <p:sldLayoutId id="2147484728" r:id="rId8"/>
    <p:sldLayoutId id="2147484729" r:id="rId9"/>
    <p:sldLayoutId id="2147484730" r:id="rId10"/>
    <p:sldLayoutId id="214748473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A7F3FCC-138D-1F46-9187-9D0B3881255F}"/>
              </a:ext>
            </a:extLst>
          </p:cNvPr>
          <p:cNvSpPr/>
          <p:nvPr/>
        </p:nvSpPr>
        <p:spPr>
          <a:xfrm>
            <a:off x="185530" y="83659"/>
            <a:ext cx="6550428" cy="983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新型コロナウイルスへの対応について</a:t>
            </a:r>
            <a:endParaRPr kumimoji="1" lang="ja-JP" altLang="en-US" sz="2800" b="1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C133671-3256-F8F9-71B7-C9061A6C26D9}"/>
              </a:ext>
            </a:extLst>
          </p:cNvPr>
          <p:cNvSpPr/>
          <p:nvPr/>
        </p:nvSpPr>
        <p:spPr>
          <a:xfrm>
            <a:off x="454311" y="9088056"/>
            <a:ext cx="5834403" cy="72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136067C-1F42-7EAE-1EA5-811E3C65E239}"/>
              </a:ext>
            </a:extLst>
          </p:cNvPr>
          <p:cNvSpPr/>
          <p:nvPr/>
        </p:nvSpPr>
        <p:spPr>
          <a:xfrm>
            <a:off x="454311" y="1187275"/>
            <a:ext cx="5949375" cy="7782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805352A-C34C-F2D0-8894-E159D7B986EF}"/>
              </a:ext>
            </a:extLst>
          </p:cNvPr>
          <p:cNvSpPr txBox="1"/>
          <p:nvPr/>
        </p:nvSpPr>
        <p:spPr>
          <a:xfrm>
            <a:off x="569283" y="1305756"/>
            <a:ext cx="583440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ja-JP" altLang="en-US" sz="2800" b="1" dirty="0"/>
              <a:t>ご利用の皆さまへのお願い</a:t>
            </a:r>
            <a:endParaRPr lang="en-US" altLang="ja-JP" sz="2800" b="1" dirty="0"/>
          </a:p>
          <a:p>
            <a:pPr lvl="0" algn="just"/>
            <a:endParaRPr lang="en-US" altLang="ja-JP" b="1" dirty="0"/>
          </a:p>
          <a:p>
            <a:pPr lvl="0" algn="just"/>
            <a:r>
              <a:rPr lang="ja-JP" altLang="en-US" sz="2000" b="1" dirty="0"/>
              <a:t>　</a:t>
            </a:r>
            <a:r>
              <a:rPr lang="ja-JP" altLang="en-US" sz="2400" b="1" dirty="0"/>
              <a:t>新型コロナウイルス感染症拡大防止の対策として、下記の事項を遵守していただきますようお願い申しあげます。</a:t>
            </a:r>
            <a:endParaRPr lang="en-US" altLang="ja-JP" sz="2400" b="1" dirty="0"/>
          </a:p>
          <a:p>
            <a:pPr lvl="0" algn="just"/>
            <a:r>
              <a:rPr lang="ja-JP" altLang="en-US" sz="2000" b="1" dirty="0"/>
              <a:t>　</a:t>
            </a:r>
            <a:endParaRPr lang="en-US" altLang="ja-JP" sz="2000" b="1" dirty="0"/>
          </a:p>
          <a:p>
            <a:pPr lvl="0" algn="just"/>
            <a:r>
              <a:rPr kumimoji="1" lang="ja-JP" altLang="en-US" sz="2000" b="1" dirty="0"/>
              <a:t>・</a:t>
            </a:r>
            <a:r>
              <a:rPr lang="ja-JP" altLang="en-US" sz="2000" dirty="0"/>
              <a:t>会議室ご</a:t>
            </a:r>
            <a:r>
              <a:rPr kumimoji="1" lang="ja-JP" altLang="en-US" sz="2000" dirty="0"/>
              <a:t>利用者様の手洗い、検温、</a:t>
            </a:r>
            <a:endParaRPr kumimoji="1" lang="en-US" altLang="ja-JP" sz="2000" dirty="0"/>
          </a:p>
          <a:p>
            <a:pPr lvl="0" algn="just"/>
            <a:r>
              <a:rPr lang="ja-JP" altLang="en-US" sz="2000" dirty="0"/>
              <a:t>　咳エチケットの徹底、周知</a:t>
            </a:r>
            <a:endParaRPr kumimoji="1" lang="en-US" altLang="ja-JP" sz="2000" dirty="0"/>
          </a:p>
          <a:p>
            <a:pPr lvl="0" algn="just"/>
            <a:endParaRPr kumimoji="1" lang="en-US" altLang="ja-JP" sz="2000" dirty="0"/>
          </a:p>
          <a:p>
            <a:pPr lvl="0" algn="just"/>
            <a:r>
              <a:rPr lang="ja-JP" altLang="en-US" sz="2000" dirty="0"/>
              <a:t>・入退室時のアルコール消毒</a:t>
            </a:r>
            <a:endParaRPr lang="en-US" altLang="ja-JP" sz="2000" dirty="0"/>
          </a:p>
          <a:p>
            <a:pPr lvl="0" algn="just"/>
            <a:r>
              <a:rPr kumimoji="1" lang="ja-JP" altLang="en-US" sz="2000" dirty="0"/>
              <a:t>　</a:t>
            </a:r>
            <a:endParaRPr kumimoji="1" lang="en-US" altLang="ja-JP" sz="2000" dirty="0"/>
          </a:p>
          <a:p>
            <a:pPr lvl="0" algn="just"/>
            <a:r>
              <a:rPr kumimoji="1" lang="ja-JP" altLang="en-US" sz="2000" dirty="0"/>
              <a:t>・定期的な換気を行い、密閉空間を避ける</a:t>
            </a:r>
            <a:endParaRPr kumimoji="1" lang="en-US" altLang="ja-JP" sz="2000" dirty="0"/>
          </a:p>
          <a:p>
            <a:pPr lvl="0" algn="just"/>
            <a:endParaRPr kumimoji="1" lang="en-US" altLang="ja-JP" sz="2000" dirty="0"/>
          </a:p>
          <a:p>
            <a:pPr lvl="0" algn="just"/>
            <a:r>
              <a:rPr lang="ja-JP" altLang="en-US" sz="2000" dirty="0"/>
              <a:t>・ソーシャルディスタンスを確保し、密接を避ける</a:t>
            </a:r>
            <a:endParaRPr lang="en-US" altLang="ja-JP" sz="2000" dirty="0"/>
          </a:p>
          <a:p>
            <a:pPr lvl="0" algn="just"/>
            <a:endParaRPr kumimoji="1" lang="en-US" altLang="ja-JP" sz="2000" dirty="0"/>
          </a:p>
          <a:p>
            <a:pPr lvl="0" algn="just"/>
            <a:r>
              <a:rPr lang="ja-JP" altLang="en-US" sz="2000" dirty="0"/>
              <a:t>・備品を使う際の消毒</a:t>
            </a:r>
            <a:endParaRPr lang="en-US" altLang="ja-JP" sz="2000" dirty="0"/>
          </a:p>
          <a:p>
            <a:pPr lvl="0" algn="just"/>
            <a:endParaRPr kumimoji="1" lang="en-US" altLang="ja-JP" dirty="0"/>
          </a:p>
          <a:p>
            <a:pPr lvl="0" algn="just"/>
            <a:endParaRPr kumimoji="1" lang="en-US" altLang="ja-JP" dirty="0"/>
          </a:p>
          <a:p>
            <a:pPr lvl="0" algn="just"/>
            <a:r>
              <a:rPr lang="ja-JP" altLang="en-US" sz="2000" b="1" dirty="0"/>
              <a:t>　　</a:t>
            </a:r>
            <a:endParaRPr kumimoji="1" lang="en-US" altLang="ja-JP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C34B43C-9E4A-6044-8497-8C013ADBEBE6}"/>
              </a:ext>
            </a:extLst>
          </p:cNvPr>
          <p:cNvSpPr txBox="1"/>
          <p:nvPr/>
        </p:nvSpPr>
        <p:spPr>
          <a:xfrm>
            <a:off x="3986084" y="523417"/>
            <a:ext cx="247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 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893814-FE6A-7F9D-B41D-734B7CA2C66D}"/>
              </a:ext>
            </a:extLst>
          </p:cNvPr>
          <p:cNvSpPr txBox="1"/>
          <p:nvPr/>
        </p:nvSpPr>
        <p:spPr>
          <a:xfrm>
            <a:off x="569280" y="9210984"/>
            <a:ext cx="5719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　</a:t>
            </a:r>
            <a:r>
              <a:rPr kumimoji="1" lang="ja-JP" altLang="en-US" sz="2000" dirty="0"/>
              <a:t>　高崎商工会議所　</a:t>
            </a:r>
            <a:r>
              <a:rPr lang="en-US" altLang="ja-JP" sz="2000" dirty="0"/>
              <a:t>027-361-5171</a:t>
            </a:r>
            <a:endParaRPr kumimoji="1" lang="ja-JP" altLang="en-US" sz="20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4E0D461-7D8C-BFD4-8987-E36EE09ED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445" y="813497"/>
            <a:ext cx="1016025" cy="133394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2D70E79-4E51-B96B-73AC-528EBBAC0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208" y="813497"/>
            <a:ext cx="1016026" cy="133394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68DD778-75A5-C1C2-FA4D-389B89B2B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69" y="3200020"/>
            <a:ext cx="1586995" cy="165312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2C28E70-AE06-89D4-DFA7-E0FCA5E05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59" y="6449554"/>
            <a:ext cx="1586995" cy="1333943"/>
          </a:xfrm>
          <a:prstGeom prst="rect">
            <a:avLst/>
          </a:prstGeom>
        </p:spPr>
      </p:pic>
      <p:sp>
        <p:nvSpPr>
          <p:cNvPr id="33" name="吹き出し: 円形 32">
            <a:extLst>
              <a:ext uri="{FF2B5EF4-FFF2-40B4-BE49-F238E27FC236}">
                <a16:creationId xmlns:a16="http://schemas.microsoft.com/office/drawing/2014/main" id="{61A13AB4-19E8-FC56-B775-6BDC8D47EDCC}"/>
              </a:ext>
            </a:extLst>
          </p:cNvPr>
          <p:cNvSpPr/>
          <p:nvPr/>
        </p:nvSpPr>
        <p:spPr>
          <a:xfrm rot="11189656">
            <a:off x="576845" y="7573629"/>
            <a:ext cx="5107483" cy="121682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5CEE79B-BB97-808E-3DBC-4EF633396FE0}"/>
              </a:ext>
            </a:extLst>
          </p:cNvPr>
          <p:cNvSpPr txBox="1"/>
          <p:nvPr/>
        </p:nvSpPr>
        <p:spPr>
          <a:xfrm>
            <a:off x="1121244" y="7823786"/>
            <a:ext cx="439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ja-JP" altLang="en-US" sz="1800" b="1" dirty="0"/>
              <a:t>感染症拡大防止のため、</a:t>
            </a:r>
            <a:endParaRPr lang="en-US" altLang="ja-JP" sz="1800" b="1" dirty="0"/>
          </a:p>
          <a:p>
            <a:pPr lvl="0" algn="just"/>
            <a:r>
              <a:rPr lang="ja-JP" altLang="en-US" sz="1800" b="1" dirty="0"/>
              <a:t>　　　　　ご協力をお願いいたします</a:t>
            </a:r>
            <a:endParaRPr lang="en-US" altLang="ja-JP" sz="1800" b="1" dirty="0"/>
          </a:p>
        </p:txBody>
      </p:sp>
    </p:spTree>
    <p:extLst>
      <p:ext uri="{BB962C8B-B14F-4D97-AF65-F5344CB8AC3E}">
        <p14:creationId xmlns:p14="http://schemas.microsoft.com/office/powerpoint/2010/main" val="803089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2128</TotalTime>
  <Words>106</Words>
  <Application>Microsoft Office PowerPoint</Application>
  <PresentationFormat>A4 210 x 297 mm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AR丸ゴシック体M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f-umezawa</dc:creator>
  <cp:lastModifiedBy>h-tsutsumi</cp:lastModifiedBy>
  <cp:revision>29</cp:revision>
  <cp:lastPrinted>2022-08-25T06:00:13Z</cp:lastPrinted>
  <dcterms:created xsi:type="dcterms:W3CDTF">2021-04-14T07:16:25Z</dcterms:created>
  <dcterms:modified xsi:type="dcterms:W3CDTF">2023-03-13T06:51:19Z</dcterms:modified>
</cp:coreProperties>
</file>