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91" d="100"/>
          <a:sy n="91" d="100"/>
        </p:scale>
        <p:origin x="1982" y="-91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2025/9/3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2923694"/>
            <a:ext cx="7099477" cy="2085804"/>
            <a:chOff x="306202" y="2699913"/>
            <a:chExt cx="8083447" cy="2085804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70054"/>
              <a:ext cx="808344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b="1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東京ビッグサイト　東６ホール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　　　　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展示会「ビジネスチャンス</a:t>
              </a:r>
              <a:r>
                <a:rPr lang="en-US" altLang="ja-JP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EXPO in TOKYO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」内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会場での対面式のみ）</a:t>
              </a:r>
              <a:endParaRPr lang="en-US" altLang="ja-JP" sz="1400" u="sng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699913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2025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b="1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11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26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(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水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)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・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27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(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木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30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2" y="6919653"/>
            <a:ext cx="7099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　</a:t>
            </a:r>
            <a:r>
              <a:rPr lang="en-US" altLang="ja-JP" sz="1600" b="1" dirty="0">
                <a:latin typeface="+mj-ea"/>
                <a:ea typeface="+mj-ea"/>
                <a:cs typeface="メイリオ" panose="020B0604030504040204" pitchFamily="34" charset="-128"/>
              </a:rPr>
              <a:t>……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 </a:t>
            </a:r>
            <a:endParaRPr lang="en-US" altLang="ja-JP" sz="1600" b="1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3" y="5035688"/>
            <a:ext cx="7099477" cy="1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r>
              <a:rPr lang="ja-JP" altLang="en-US" sz="2000" dirty="0">
                <a:latin typeface="+mj-ea"/>
                <a:ea typeface="+mj-ea"/>
                <a:cs typeface="メイリオ" panose="020B0604030504040204" pitchFamily="34" charset="-128"/>
              </a:rPr>
              <a:t>　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下記の対象品目商品を製造・販売する </a:t>
            </a:r>
            <a:r>
              <a:rPr lang="ja-JP" altLang="en-US" sz="1600" b="1" u="sng" dirty="0">
                <a:latin typeface="+mj-ea"/>
                <a:ea typeface="+mj-ea"/>
                <a:cs typeface="メイリオ" panose="020B0604030504040204" pitchFamily="34" charset="-128"/>
              </a:rPr>
              <a:t>商工会議所 会員企業</a:t>
            </a:r>
            <a:endParaRPr lang="en-US" altLang="ja-JP" sz="1600" b="1" u="sng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5987577" y="3482103"/>
            <a:ext cx="1223187" cy="830998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CE5DCE-9AC8-2A5E-7DC8-1C98FB577D50}"/>
              </a:ext>
            </a:extLst>
          </p:cNvPr>
          <p:cNvGrpSpPr/>
          <p:nvPr/>
        </p:nvGrpSpPr>
        <p:grpSpPr>
          <a:xfrm>
            <a:off x="369788" y="1001107"/>
            <a:ext cx="7042178" cy="1617418"/>
            <a:chOff x="158315" y="699239"/>
            <a:chExt cx="7347013" cy="1788595"/>
          </a:xfrm>
        </p:grpSpPr>
        <p:sp>
          <p:nvSpPr>
            <p:cNvPr id="5" name="平行四辺形 2">
              <a:extLst>
                <a:ext uri="{FF2B5EF4-FFF2-40B4-BE49-F238E27FC236}">
                  <a16:creationId xmlns:a16="http://schemas.microsoft.com/office/drawing/2014/main" id="{40053CD8-7307-BD3F-93DD-5EA499268D16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5F26D6FA-D245-4C33-2DD4-CEC1C76F8593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C6C4D49-C5E1-763C-CB20-62502EED918F}"/>
              </a:ext>
            </a:extLst>
          </p:cNvPr>
          <p:cNvCxnSpPr>
            <a:cxnSpLocks/>
          </p:cNvCxnSpPr>
          <p:nvPr/>
        </p:nvCxnSpPr>
        <p:spPr>
          <a:xfrm flipV="1">
            <a:off x="369546" y="114033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3060922-6F3A-B53D-4CF5-A71FFAE1BFDC}"/>
              </a:ext>
            </a:extLst>
          </p:cNvPr>
          <p:cNvCxnSpPr>
            <a:cxnSpLocks/>
          </p:cNvCxnSpPr>
          <p:nvPr/>
        </p:nvCxnSpPr>
        <p:spPr>
          <a:xfrm flipV="1">
            <a:off x="371811" y="1110253"/>
            <a:ext cx="793956" cy="265381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49514EA-C24F-5723-7B7A-7E4BD2DE27A2}"/>
              </a:ext>
            </a:extLst>
          </p:cNvPr>
          <p:cNvCxnSpPr>
            <a:cxnSpLocks/>
          </p:cNvCxnSpPr>
          <p:nvPr/>
        </p:nvCxnSpPr>
        <p:spPr>
          <a:xfrm flipV="1">
            <a:off x="5777448" y="205235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16273F1-7EBE-A679-CEF1-4A7A911B3293}"/>
              </a:ext>
            </a:extLst>
          </p:cNvPr>
          <p:cNvCxnSpPr>
            <a:cxnSpLocks/>
          </p:cNvCxnSpPr>
          <p:nvPr/>
        </p:nvCxnSpPr>
        <p:spPr>
          <a:xfrm flipV="1">
            <a:off x="5165788" y="1846898"/>
            <a:ext cx="2067138" cy="669482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平行四辺形 2">
            <a:extLst>
              <a:ext uri="{FF2B5EF4-FFF2-40B4-BE49-F238E27FC236}">
                <a16:creationId xmlns:a16="http://schemas.microsoft.com/office/drawing/2014/main" id="{60BDE632-A877-9CBE-DB18-D8587D3BFDC2}"/>
              </a:ext>
            </a:extLst>
          </p:cNvPr>
          <p:cNvSpPr/>
          <p:nvPr/>
        </p:nvSpPr>
        <p:spPr>
          <a:xfrm>
            <a:off x="403710" y="1142563"/>
            <a:ext cx="6841872" cy="14120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首都圏バイヤーマッチング商談会</a:t>
            </a:r>
            <a:endParaRPr kumimoji="1" lang="en-US" altLang="ja-JP" sz="3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食品・雑貨バイヤーとの商談会！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2688A66-24E1-A407-1385-FBCC6ACCB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66" y="7649455"/>
            <a:ext cx="5917425" cy="288544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551F2F3-ADD9-E788-4A33-4DDB268E51CD}"/>
              </a:ext>
            </a:extLst>
          </p:cNvPr>
          <p:cNvSpPr txBox="1"/>
          <p:nvPr/>
        </p:nvSpPr>
        <p:spPr>
          <a:xfrm>
            <a:off x="698320" y="7462950"/>
            <a:ext cx="26614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参加予定バイヤー一覧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9034783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415552"/>
              </p:ext>
            </p:extLst>
          </p:nvPr>
        </p:nvGraphicFramePr>
        <p:xfrm>
          <a:off x="124042" y="759231"/>
          <a:ext cx="7347194" cy="3054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２０２５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１１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２６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・２７日　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３０分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東京ビッグサイト東６ホール（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東京都江東区有明３丁目１０−１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「ビジネスチャンス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EXPO in TOKYO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」内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②お申込後、エントリーシート（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）をお送りしますので、記入の上ご提出ください。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社２枚までご提出いただけます。（１枚につき１商品掲載可）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２０２５年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26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日（金）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エントリーシート提出〆切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-20784" y="3662945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89756"/>
              </p:ext>
            </p:extLst>
          </p:nvPr>
        </p:nvGraphicFramePr>
        <p:xfrm>
          <a:off x="203199" y="4254804"/>
          <a:ext cx="7122888" cy="4520900"/>
        </p:xfrm>
        <a:graphic>
          <a:graphicData uri="http://schemas.openxmlformats.org/drawingml/2006/table">
            <a:tbl>
              <a:tblPr/>
              <a:tblGrid>
                <a:gridCol w="1966908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428598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81482">
                  <a:extLst>
                    <a:ext uri="{9D8B030D-6E8A-4147-A177-3AD203B41FA5}">
                      <a16:colId xmlns:a16="http://schemas.microsoft.com/office/drawing/2014/main" val="846916522"/>
                    </a:ext>
                  </a:extLst>
                </a:gridCol>
                <a:gridCol w="1247115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298785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18025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672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2992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574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211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6720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4838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新商品でエントリー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予定の場合〇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（人員派遣あり）　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sz="1000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2895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可　／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可　／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  <a:tr h="32554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今回、海外バイヤーの参加がございます。海外バイヤーから指名があった場合、</a:t>
                      </a:r>
                      <a:endParaRPr lang="en-US" altLang="ja-JP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商談を希望しますか？（日本語で商談となります）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商談を希望する  ／  商談を希望しない</a:t>
                      </a:r>
                    </a:p>
                  </a:txBody>
                  <a:tcPr marL="8536" marR="8536" marT="8536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6596908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23167" y="9999085"/>
            <a:ext cx="7448070" cy="69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00" dirty="0">
                <a:solidFill>
                  <a:srgbClr val="FF0000"/>
                </a:solidFill>
                <a:latin typeface="+mn-ea"/>
              </a:rPr>
              <a:t>＜申込み先＞高崎商工会議所（担当：佐藤、高橋）  </a:t>
            </a:r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TEL</a:t>
            </a:r>
            <a:r>
              <a:rPr lang="ja-JP" altLang="en-US" sz="1000" dirty="0">
                <a:solidFill>
                  <a:srgbClr val="FF0000"/>
                </a:solidFill>
                <a:latin typeface="+mn-ea"/>
              </a:rPr>
              <a:t>： ０２７</a:t>
            </a:r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-</a:t>
            </a:r>
            <a:r>
              <a:rPr lang="ja-JP" altLang="en-US" sz="1000" dirty="0">
                <a:solidFill>
                  <a:srgbClr val="FF0000"/>
                </a:solidFill>
                <a:latin typeface="+mn-ea"/>
              </a:rPr>
              <a:t>３６１</a:t>
            </a:r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‐</a:t>
            </a:r>
            <a:r>
              <a:rPr lang="ja-JP" altLang="en-US" sz="1000" dirty="0">
                <a:solidFill>
                  <a:srgbClr val="FF0000"/>
                </a:solidFill>
                <a:latin typeface="+mn-ea"/>
              </a:rPr>
              <a:t>５１７１　 </a:t>
            </a:r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1000" dirty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000" dirty="0">
                <a:solidFill>
                  <a:srgbClr val="FF0000"/>
                </a:solidFill>
                <a:latin typeface="+mn-ea"/>
              </a:rPr>
              <a:t>keieishien@takasakicci.or.jp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＜主　催＞東京商工会議所　　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96938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1992</TotalTime>
  <Words>1678</Words>
  <Application>Microsoft Office PowerPoint</Application>
  <PresentationFormat>ユーザー設定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国幹 伊橋</cp:lastModifiedBy>
  <cp:revision>341</cp:revision>
  <cp:lastPrinted>2023-07-24T03:53:34Z</cp:lastPrinted>
  <dcterms:created xsi:type="dcterms:W3CDTF">2019-10-15T07:51:00Z</dcterms:created>
  <dcterms:modified xsi:type="dcterms:W3CDTF">2025-09-03T07:52:36Z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